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80" r:id="rId5"/>
    <p:sldId id="258" r:id="rId6"/>
    <p:sldId id="261" r:id="rId7"/>
    <p:sldId id="262" r:id="rId8"/>
    <p:sldId id="264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8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7E9EE-B1EF-4515-9881-277B32AA2086}" v="4" dt="2021-10-28T18:57:16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Cushing" userId="2e83da87-0780-4129-a4ea-5919743aaa8d" providerId="ADAL" clId="{E119F213-1765-4F84-BE66-130678B6A0F8}"/>
    <pc:docChg chg="modSld">
      <pc:chgData name="Caitlin Cushing" userId="2e83da87-0780-4129-a4ea-5919743aaa8d" providerId="ADAL" clId="{E119F213-1765-4F84-BE66-130678B6A0F8}" dt="2020-11-06T12:51:42.791" v="0" actId="729"/>
      <pc:docMkLst>
        <pc:docMk/>
      </pc:docMkLst>
      <pc:sldChg chg="mod modShow">
        <pc:chgData name="Caitlin Cushing" userId="2e83da87-0780-4129-a4ea-5919743aaa8d" providerId="ADAL" clId="{E119F213-1765-4F84-BE66-130678B6A0F8}" dt="2020-11-06T12:51:42.791" v="0" actId="729"/>
        <pc:sldMkLst>
          <pc:docMk/>
          <pc:sldMk cId="1579489806" sldId="265"/>
        </pc:sldMkLst>
      </pc:sldChg>
    </pc:docChg>
  </pc:docChgLst>
  <pc:docChgLst>
    <pc:chgData name="Caitlin Cushing" userId="2e83da87-0780-4129-a4ea-5919743aaa8d" providerId="ADAL" clId="{8B07E9EE-B1EF-4515-9881-277B32AA2086}"/>
    <pc:docChg chg="custSel addSld modSld">
      <pc:chgData name="Caitlin Cushing" userId="2e83da87-0780-4129-a4ea-5919743aaa8d" providerId="ADAL" clId="{8B07E9EE-B1EF-4515-9881-277B32AA2086}" dt="2021-10-28T18:57:27.985" v="25" actId="1076"/>
      <pc:docMkLst>
        <pc:docMk/>
      </pc:docMkLst>
      <pc:sldChg chg="modSp mod">
        <pc:chgData name="Caitlin Cushing" userId="2e83da87-0780-4129-a4ea-5919743aaa8d" providerId="ADAL" clId="{8B07E9EE-B1EF-4515-9881-277B32AA2086}" dt="2021-10-28T18:27:38.591" v="1" actId="20577"/>
        <pc:sldMkLst>
          <pc:docMk/>
          <pc:sldMk cId="3301300129" sldId="278"/>
        </pc:sldMkLst>
        <pc:spChg chg="mod">
          <ac:chgData name="Caitlin Cushing" userId="2e83da87-0780-4129-a4ea-5919743aaa8d" providerId="ADAL" clId="{8B07E9EE-B1EF-4515-9881-277B32AA2086}" dt="2021-10-28T18:27:38.591" v="1" actId="20577"/>
          <ac:spMkLst>
            <pc:docMk/>
            <pc:sldMk cId="3301300129" sldId="278"/>
            <ac:spMk id="3" creationId="{ECB3EE93-EA36-4FAD-A0E4-F5D705D8CFA3}"/>
          </ac:spMkLst>
        </pc:spChg>
      </pc:sldChg>
      <pc:sldChg chg="addSp delSp modSp new mod modClrScheme modAnim chgLayout">
        <pc:chgData name="Caitlin Cushing" userId="2e83da87-0780-4129-a4ea-5919743aaa8d" providerId="ADAL" clId="{8B07E9EE-B1EF-4515-9881-277B32AA2086}" dt="2021-10-28T18:28:58.355" v="7" actId="1076"/>
        <pc:sldMkLst>
          <pc:docMk/>
          <pc:sldMk cId="488857122" sldId="279"/>
        </pc:sldMkLst>
        <pc:spChg chg="del">
          <ac:chgData name="Caitlin Cushing" userId="2e83da87-0780-4129-a4ea-5919743aaa8d" providerId="ADAL" clId="{8B07E9EE-B1EF-4515-9881-277B32AA2086}" dt="2021-10-28T18:28:35.667" v="3" actId="700"/>
          <ac:spMkLst>
            <pc:docMk/>
            <pc:sldMk cId="488857122" sldId="279"/>
            <ac:spMk id="2" creationId="{4D1FC3B7-01B8-4AAA-832B-E3F80238D1C4}"/>
          </ac:spMkLst>
        </pc:spChg>
        <pc:spChg chg="del">
          <ac:chgData name="Caitlin Cushing" userId="2e83da87-0780-4129-a4ea-5919743aaa8d" providerId="ADAL" clId="{8B07E9EE-B1EF-4515-9881-277B32AA2086}" dt="2021-10-28T18:28:35.667" v="3" actId="700"/>
          <ac:spMkLst>
            <pc:docMk/>
            <pc:sldMk cId="488857122" sldId="279"/>
            <ac:spMk id="3" creationId="{F594474B-1CEB-42C9-A42E-F44EB64BA044}"/>
          </ac:spMkLst>
        </pc:spChg>
        <pc:spChg chg="del">
          <ac:chgData name="Caitlin Cushing" userId="2e83da87-0780-4129-a4ea-5919743aaa8d" providerId="ADAL" clId="{8B07E9EE-B1EF-4515-9881-277B32AA2086}" dt="2021-10-28T18:28:35.667" v="3" actId="700"/>
          <ac:spMkLst>
            <pc:docMk/>
            <pc:sldMk cId="488857122" sldId="279"/>
            <ac:spMk id="4" creationId="{B0B1FA08-DC90-4584-85DB-F6DEEA7962DA}"/>
          </ac:spMkLst>
        </pc:spChg>
        <pc:picChg chg="add mod">
          <ac:chgData name="Caitlin Cushing" userId="2e83da87-0780-4129-a4ea-5919743aaa8d" providerId="ADAL" clId="{8B07E9EE-B1EF-4515-9881-277B32AA2086}" dt="2021-10-28T18:28:58.355" v="7" actId="1076"/>
          <ac:picMkLst>
            <pc:docMk/>
            <pc:sldMk cId="488857122" sldId="279"/>
            <ac:picMk id="5" creationId="{DE30C09A-749B-40A4-9EAC-AAA85B476135}"/>
          </ac:picMkLst>
        </pc:picChg>
      </pc:sldChg>
      <pc:sldChg chg="addSp delSp modSp new mod modClrScheme modAnim chgLayout">
        <pc:chgData name="Caitlin Cushing" userId="2e83da87-0780-4129-a4ea-5919743aaa8d" providerId="ADAL" clId="{8B07E9EE-B1EF-4515-9881-277B32AA2086}" dt="2021-10-28T18:35:00.179" v="13" actId="1076"/>
        <pc:sldMkLst>
          <pc:docMk/>
          <pc:sldMk cId="2825613629" sldId="280"/>
        </pc:sldMkLst>
        <pc:spChg chg="del">
          <ac:chgData name="Caitlin Cushing" userId="2e83da87-0780-4129-a4ea-5919743aaa8d" providerId="ADAL" clId="{8B07E9EE-B1EF-4515-9881-277B32AA2086}" dt="2021-10-28T18:34:42.043" v="9" actId="700"/>
          <ac:spMkLst>
            <pc:docMk/>
            <pc:sldMk cId="2825613629" sldId="280"/>
            <ac:spMk id="2" creationId="{51908D15-A4A5-4981-B810-29DBD1885486}"/>
          </ac:spMkLst>
        </pc:spChg>
        <pc:spChg chg="del">
          <ac:chgData name="Caitlin Cushing" userId="2e83da87-0780-4129-a4ea-5919743aaa8d" providerId="ADAL" clId="{8B07E9EE-B1EF-4515-9881-277B32AA2086}" dt="2021-10-28T18:34:42.043" v="9" actId="700"/>
          <ac:spMkLst>
            <pc:docMk/>
            <pc:sldMk cId="2825613629" sldId="280"/>
            <ac:spMk id="3" creationId="{D2F1FBA1-4E5F-4E2C-AADF-702F3F08FBD9}"/>
          </ac:spMkLst>
        </pc:spChg>
        <pc:spChg chg="del">
          <ac:chgData name="Caitlin Cushing" userId="2e83da87-0780-4129-a4ea-5919743aaa8d" providerId="ADAL" clId="{8B07E9EE-B1EF-4515-9881-277B32AA2086}" dt="2021-10-28T18:34:42.043" v="9" actId="700"/>
          <ac:spMkLst>
            <pc:docMk/>
            <pc:sldMk cId="2825613629" sldId="280"/>
            <ac:spMk id="4" creationId="{7FBCEF47-4A1F-4520-AFAD-9F116DC0DD9D}"/>
          </ac:spMkLst>
        </pc:spChg>
        <pc:picChg chg="add mod">
          <ac:chgData name="Caitlin Cushing" userId="2e83da87-0780-4129-a4ea-5919743aaa8d" providerId="ADAL" clId="{8B07E9EE-B1EF-4515-9881-277B32AA2086}" dt="2021-10-28T18:35:00.179" v="13" actId="1076"/>
          <ac:picMkLst>
            <pc:docMk/>
            <pc:sldMk cId="2825613629" sldId="280"/>
            <ac:picMk id="5" creationId="{38991B84-9672-45C1-8631-AF88C5BD6A6F}"/>
          </ac:picMkLst>
        </pc:picChg>
      </pc:sldChg>
      <pc:sldChg chg="addSp delSp modSp new mod modClrScheme modAnim chgLayout">
        <pc:chgData name="Caitlin Cushing" userId="2e83da87-0780-4129-a4ea-5919743aaa8d" providerId="ADAL" clId="{8B07E9EE-B1EF-4515-9881-277B32AA2086}" dt="2021-10-28T18:56:19.630" v="19" actId="1076"/>
        <pc:sldMkLst>
          <pc:docMk/>
          <pc:sldMk cId="2944473777" sldId="281"/>
        </pc:sldMkLst>
        <pc:spChg chg="del">
          <ac:chgData name="Caitlin Cushing" userId="2e83da87-0780-4129-a4ea-5919743aaa8d" providerId="ADAL" clId="{8B07E9EE-B1EF-4515-9881-277B32AA2086}" dt="2021-10-28T18:56:00.035" v="15" actId="700"/>
          <ac:spMkLst>
            <pc:docMk/>
            <pc:sldMk cId="2944473777" sldId="281"/>
            <ac:spMk id="2" creationId="{ADAE5AD1-618F-492E-99BF-DE081474B6BB}"/>
          </ac:spMkLst>
        </pc:spChg>
        <pc:spChg chg="del">
          <ac:chgData name="Caitlin Cushing" userId="2e83da87-0780-4129-a4ea-5919743aaa8d" providerId="ADAL" clId="{8B07E9EE-B1EF-4515-9881-277B32AA2086}" dt="2021-10-28T18:56:00.035" v="15" actId="700"/>
          <ac:spMkLst>
            <pc:docMk/>
            <pc:sldMk cId="2944473777" sldId="281"/>
            <ac:spMk id="3" creationId="{F443921D-C33F-4E68-B1BE-88615786FA2F}"/>
          </ac:spMkLst>
        </pc:spChg>
        <pc:spChg chg="del">
          <ac:chgData name="Caitlin Cushing" userId="2e83da87-0780-4129-a4ea-5919743aaa8d" providerId="ADAL" clId="{8B07E9EE-B1EF-4515-9881-277B32AA2086}" dt="2021-10-28T18:56:00.035" v="15" actId="700"/>
          <ac:spMkLst>
            <pc:docMk/>
            <pc:sldMk cId="2944473777" sldId="281"/>
            <ac:spMk id="4" creationId="{3FA241F6-272B-4B2F-B9CD-42D70556BD01}"/>
          </ac:spMkLst>
        </pc:spChg>
        <pc:picChg chg="add mod">
          <ac:chgData name="Caitlin Cushing" userId="2e83da87-0780-4129-a4ea-5919743aaa8d" providerId="ADAL" clId="{8B07E9EE-B1EF-4515-9881-277B32AA2086}" dt="2021-10-28T18:56:19.630" v="19" actId="1076"/>
          <ac:picMkLst>
            <pc:docMk/>
            <pc:sldMk cId="2944473777" sldId="281"/>
            <ac:picMk id="5" creationId="{02C62081-8790-47BE-A4E2-9D50B0F144E5}"/>
          </ac:picMkLst>
        </pc:picChg>
      </pc:sldChg>
      <pc:sldChg chg="addSp modSp new mod modAnim">
        <pc:chgData name="Caitlin Cushing" userId="2e83da87-0780-4129-a4ea-5919743aaa8d" providerId="ADAL" clId="{8B07E9EE-B1EF-4515-9881-277B32AA2086}" dt="2021-10-28T18:57:27.985" v="25" actId="1076"/>
        <pc:sldMkLst>
          <pc:docMk/>
          <pc:sldMk cId="82549212" sldId="282"/>
        </pc:sldMkLst>
        <pc:picChg chg="add mod">
          <ac:chgData name="Caitlin Cushing" userId="2e83da87-0780-4129-a4ea-5919743aaa8d" providerId="ADAL" clId="{8B07E9EE-B1EF-4515-9881-277B32AA2086}" dt="2021-10-28T18:57:27.985" v="25" actId="1076"/>
          <ac:picMkLst>
            <pc:docMk/>
            <pc:sldMk cId="82549212" sldId="282"/>
            <ac:picMk id="2" creationId="{30F4367E-D576-4D6A-90FE-D4600EC75111}"/>
          </ac:picMkLst>
        </pc:picChg>
      </pc:sldChg>
    </pc:docChg>
  </pc:docChgLst>
  <pc:docChgLst>
    <pc:chgData name="Caitlin Cushing" userId="2e83da87-0780-4129-a4ea-5919743aaa8d" providerId="ADAL" clId="{535F3682-93E3-4FF6-A2C1-B38E343FE6AA}"/>
    <pc:docChg chg="undo custSel modSld">
      <pc:chgData name="Caitlin Cushing" userId="2e83da87-0780-4129-a4ea-5919743aaa8d" providerId="ADAL" clId="{535F3682-93E3-4FF6-A2C1-B38E343FE6AA}" dt="2020-04-07T18:23:05.903" v="250" actId="33524"/>
      <pc:docMkLst>
        <pc:docMk/>
      </pc:docMkLst>
      <pc:sldChg chg="modSp mod">
        <pc:chgData name="Caitlin Cushing" userId="2e83da87-0780-4129-a4ea-5919743aaa8d" providerId="ADAL" clId="{535F3682-93E3-4FF6-A2C1-B38E343FE6AA}" dt="2020-04-07T18:14:38.190" v="7" actId="20577"/>
        <pc:sldMkLst>
          <pc:docMk/>
          <pc:sldMk cId="977366984" sldId="257"/>
        </pc:sldMkLst>
        <pc:spChg chg="mod">
          <ac:chgData name="Caitlin Cushing" userId="2e83da87-0780-4129-a4ea-5919743aaa8d" providerId="ADAL" clId="{535F3682-93E3-4FF6-A2C1-B38E343FE6AA}" dt="2020-04-07T18:14:38.190" v="7" actId="20577"/>
          <ac:spMkLst>
            <pc:docMk/>
            <pc:sldMk cId="977366984" sldId="257"/>
            <ac:spMk id="5" creationId="{CFA7254E-EBF5-40F0-B4E4-CFF7F7C4C2F4}"/>
          </ac:spMkLst>
        </pc:spChg>
      </pc:sldChg>
      <pc:sldChg chg="modSp mod">
        <pc:chgData name="Caitlin Cushing" userId="2e83da87-0780-4129-a4ea-5919743aaa8d" providerId="ADAL" clId="{535F3682-93E3-4FF6-A2C1-B38E343FE6AA}" dt="2020-04-07T18:22:52.877" v="249" actId="20577"/>
        <pc:sldMkLst>
          <pc:docMk/>
          <pc:sldMk cId="3832547036" sldId="270"/>
        </pc:sldMkLst>
        <pc:spChg chg="mod">
          <ac:chgData name="Caitlin Cushing" userId="2e83da87-0780-4129-a4ea-5919743aaa8d" providerId="ADAL" clId="{535F3682-93E3-4FF6-A2C1-B38E343FE6AA}" dt="2020-04-07T18:22:52.877" v="249" actId="20577"/>
          <ac:spMkLst>
            <pc:docMk/>
            <pc:sldMk cId="3832547036" sldId="270"/>
            <ac:spMk id="3" creationId="{1CA19B8B-840C-45C3-8CF2-AA71FA1C3652}"/>
          </ac:spMkLst>
        </pc:spChg>
      </pc:sldChg>
      <pc:sldChg chg="modSp mod">
        <pc:chgData name="Caitlin Cushing" userId="2e83da87-0780-4129-a4ea-5919743aaa8d" providerId="ADAL" clId="{535F3682-93E3-4FF6-A2C1-B38E343FE6AA}" dt="2020-04-07T18:23:05.903" v="250" actId="33524"/>
        <pc:sldMkLst>
          <pc:docMk/>
          <pc:sldMk cId="2145947555" sldId="272"/>
        </pc:sldMkLst>
        <pc:spChg chg="mod">
          <ac:chgData name="Caitlin Cushing" userId="2e83da87-0780-4129-a4ea-5919743aaa8d" providerId="ADAL" clId="{535F3682-93E3-4FF6-A2C1-B38E343FE6AA}" dt="2020-04-07T18:23:05.903" v="250" actId="33524"/>
          <ac:spMkLst>
            <pc:docMk/>
            <pc:sldMk cId="2145947555" sldId="272"/>
            <ac:spMk id="3" creationId="{CCEC7168-A99F-46FA-9153-3A957C33FF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KQ9ZKkeqa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7xrM6spwaQ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aq_gRfmjgY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cFbxVCMtjQ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845D-580D-4DF6-801B-B5CCB9E9C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Napoleonic Wars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7FC9B-96F9-48B2-81D5-B59AEFE1B4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1803-1815</a:t>
            </a:r>
          </a:p>
        </p:txBody>
      </p:sp>
    </p:spTree>
    <p:extLst>
      <p:ext uri="{BB962C8B-B14F-4D97-AF65-F5344CB8AC3E}">
        <p14:creationId xmlns:p14="http://schemas.microsoft.com/office/powerpoint/2010/main" val="74706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F29F844-713A-4FCF-AAE0-F600375E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5EC574-A302-4180-8E31-8B5448B8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69091-EF64-466C-B2DA-DD2BB404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France Triumphant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https://upload.wikimedia.org/wikipedia/commons/thumb/9/97/Caricature_gillray_plumpudding.jpg/800px-Caricature_gillray_plumpudding.jpg">
            <a:extLst>
              <a:ext uri="{FF2B5EF4-FFF2-40B4-BE49-F238E27FC236}">
                <a16:creationId xmlns:a16="http://schemas.microsoft.com/office/drawing/2014/main" id="{CF3535BD-5FC7-4F84-9AD9-F4262BD9CD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2" y="882398"/>
            <a:ext cx="7138135" cy="51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BE7BB-12CB-47FC-AF6B-3978853B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dirty="0"/>
              <a:t>In 1805, Napoleon achieved stunning victories against the Coalition at the Battle of Ulm and the Battle of Austerlitz</a:t>
            </a:r>
          </a:p>
          <a:p>
            <a:pPr lvl="1"/>
            <a:r>
              <a:rPr lang="en-US" b="1" u="sng" dirty="0"/>
              <a:t>This battle is considered one of the greatest battles in history</a:t>
            </a:r>
          </a:p>
          <a:p>
            <a:pPr lvl="1"/>
            <a:r>
              <a:rPr lang="en-US" b="1" u="sng" dirty="0"/>
              <a:t>The Third Coalition was defeated as a result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6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179" name="Rectangle 78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180" name="Rectangle 80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82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5BDB5-BB1B-4D34-B8A9-EBDE7970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The War of the Fourth Coalition</a:t>
            </a:r>
          </a:p>
        </p:txBody>
      </p:sp>
      <p:sp>
        <p:nvSpPr>
          <p:cNvPr id="7182" name="Rectangle 84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7170" name="Picture 2" descr="https://upload.wikimedia.org/wikipedia/commons/thumb/e/e8/Iena.jpg/800px-Iena.jpg">
            <a:extLst>
              <a:ext uri="{FF2B5EF4-FFF2-40B4-BE49-F238E27FC236}">
                <a16:creationId xmlns:a16="http://schemas.microsoft.com/office/drawing/2014/main" id="{87030D5D-F897-44BC-B076-714C2CF79B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7" r="2" b="2"/>
          <a:stretch/>
        </p:blipFill>
        <p:spPr bwMode="auto">
          <a:xfrm>
            <a:off x="755158" y="728799"/>
            <a:ext cx="7547037" cy="54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70978-AADE-4F96-BA8D-6CAAA4CEF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Post-war, Napoleon reorganized the German states and established the Confederation of the Rhine, consisting of states loyal to him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Worried about Napoleon, Prussia challenged the French and were soundly beaten at the battles of Jena and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Auerstedt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Russia marched into Central Europe and Napoleon defeated them in 1807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Russia made peace with Napoleon before France could attack the Russian heartland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s://upload.wikimedia.org/wikipedia/commons/thumb/f/fd/El_Tres_de_Mayo%2C_by_Francisco_de_Goya%2C_from_Prado_thin_black_margin.jpg/800px-El_Tres_de_Mayo%2C_by_Francisco_de_Goya%2C_from_Prado_thin_black_margin.jpg">
            <a:extLst>
              <a:ext uri="{FF2B5EF4-FFF2-40B4-BE49-F238E27FC236}">
                <a16:creationId xmlns:a16="http://schemas.microsoft.com/office/drawing/2014/main" id="{26B56691-B274-45BF-9F8A-03F76B6E76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20630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1EEDC-91D4-46B5-A9B4-3D80D652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The Peninsular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D6B9F-3CB6-46A3-BC8C-7C5C8B61F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Napoleon next turned his eyes towards Spain</a:t>
            </a:r>
          </a:p>
          <a:p>
            <a:r>
              <a:rPr lang="en-US" b="1" u="sng" dirty="0"/>
              <a:t>In 1808, Napoleon took over Madrid and placed his brother, Joseph Bonaparte, on the Spanish throne</a:t>
            </a:r>
          </a:p>
          <a:p>
            <a:r>
              <a:rPr lang="en-US" dirty="0"/>
              <a:t>Horrified, the Spanish population resisted with the support of Portugal and Great Britain</a:t>
            </a:r>
          </a:p>
          <a:p>
            <a:r>
              <a:rPr lang="en-US" b="1" u="sng" dirty="0"/>
              <a:t>The Peninsular Wars were fought between 1808-1814 and drained France of energy, men, and money</a:t>
            </a:r>
          </a:p>
        </p:txBody>
      </p:sp>
      <p:sp>
        <p:nvSpPr>
          <p:cNvPr id="10248" name="Rectangle 7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F2A9A-E44A-405A-88C8-BA9C9925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Napoleon’s Empire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9B8B-840C-45C3-8CF2-AA71FA1C3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/>
              <a:t>By 1812, Napoleon controlled much of Western Europe</a:t>
            </a:r>
          </a:p>
          <a:p>
            <a:r>
              <a:rPr lang="en-US" dirty="0"/>
              <a:t>He had conquered much of this land in only ten years and had run roughshod over the German states and Italy</a:t>
            </a:r>
          </a:p>
          <a:p>
            <a:r>
              <a:rPr lang="en-US" b="1" u="sng" dirty="0"/>
              <a:t>Even though he had attempted to invade British, the power of the Royal Navy stopped the French navy from leaving French ports</a:t>
            </a:r>
          </a:p>
          <a:p>
            <a:r>
              <a:rPr lang="en-US" b="1" u="sng" dirty="0"/>
              <a:t>When Napoleon ended European trade with Britain, the British blockaded their ports as well</a:t>
            </a:r>
          </a:p>
          <a:p>
            <a:r>
              <a:rPr lang="en-US" b="1" u="sng" dirty="0"/>
              <a:t>This meant Europe could not trade with anyone and led to higher prices for necessary goods</a:t>
            </a:r>
          </a:p>
        </p:txBody>
      </p:sp>
      <p:pic>
        <p:nvPicPr>
          <p:cNvPr id="5" name="Picture 2" descr="A map of the First French Empire in 1812. Â Â Â Â Â Directly administered Â Â Â Â Â Client states">
            <a:extLst>
              <a:ext uri="{FF2B5EF4-FFF2-40B4-BE49-F238E27FC236}">
                <a16:creationId xmlns:a16="http://schemas.microsoft.com/office/drawing/2014/main" id="{CF91E73B-E761-413B-9DD6-801BDDB04F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34" y="2103438"/>
            <a:ext cx="3698770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4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5362" name="Picture 2" descr="Sir Arthur Wellesley, 1st Duke of Wellington.png">
            <a:extLst>
              <a:ext uri="{FF2B5EF4-FFF2-40B4-BE49-F238E27FC236}">
                <a16:creationId xmlns:a16="http://schemas.microsoft.com/office/drawing/2014/main" id="{3FE31ACC-DCA1-4031-B5FA-8E63C19366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11228" b="-2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4C4A8-DDD9-48F8-A145-F7E5F8BB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British Intervention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E98F8-9F2E-477D-8CA0-6DDFCABE4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Napoleon left Spain to deal with Austria in 1809, but his troops continued to battle </a:t>
            </a:r>
          </a:p>
          <a:p>
            <a:r>
              <a:rPr lang="en-US" b="1" u="sng" dirty="0"/>
              <a:t>Britain, determined to see Napoleon defeated, sent an army under the Duke of Wellington </a:t>
            </a:r>
          </a:p>
          <a:p>
            <a:r>
              <a:rPr lang="en-US" b="1" u="sng" dirty="0"/>
              <a:t>The war devolved into guerilla warfare with both sides committing atrocities</a:t>
            </a:r>
          </a:p>
          <a:p>
            <a:r>
              <a:rPr lang="en-US" dirty="0"/>
              <a:t>French troops began to withdraw in 1812, however they did not withdraw completely until 1814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3811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4338" name="Picture 2" descr="https://upload.wikimedia.org/wikipedia/commons/thumb/a/a3/Battle_of_Smolensk_1812.png/800px-Battle_of_Smolensk_1812.png">
            <a:extLst>
              <a:ext uri="{FF2B5EF4-FFF2-40B4-BE49-F238E27FC236}">
                <a16:creationId xmlns:a16="http://schemas.microsoft.com/office/drawing/2014/main" id="{4D605FB2-7AE1-483A-9EA5-6522921095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r="-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BB69C-E0F5-4839-9603-7F754FC3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The Invasion of 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7168-A99F-46FA-9153-3A957C33F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In 1812, Napoleon decided to invade Russia because Tsar Alexander I had traded with the British</a:t>
            </a:r>
          </a:p>
          <a:p>
            <a:r>
              <a:rPr lang="en-US" b="1" u="sng" dirty="0"/>
              <a:t>Against all advice, Napoleon invaded the Russian heartland</a:t>
            </a:r>
          </a:p>
          <a:p>
            <a:r>
              <a:rPr lang="en-US" b="1" u="sng" dirty="0"/>
              <a:t>The </a:t>
            </a:r>
            <a:r>
              <a:rPr lang="en-US" b="1" i="1" u="sng" dirty="0"/>
              <a:t>Grande Armée </a:t>
            </a:r>
            <a:r>
              <a:rPr lang="en-US" b="1" u="sng" dirty="0"/>
              <a:t>was defeated by Russia’s scorched earth tactics and the unbearable Russian winter</a:t>
            </a:r>
          </a:p>
        </p:txBody>
      </p:sp>
    </p:spTree>
    <p:extLst>
      <p:ext uri="{BB962C8B-B14F-4D97-AF65-F5344CB8AC3E}">
        <p14:creationId xmlns:p14="http://schemas.microsoft.com/office/powerpoint/2010/main" val="214594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Napoleon's invasion of Russia visualized">
            <a:hlinkClick r:id="" action="ppaction://media"/>
            <a:extLst>
              <a:ext uri="{FF2B5EF4-FFF2-40B4-BE49-F238E27FC236}">
                <a16:creationId xmlns:a16="http://schemas.microsoft.com/office/drawing/2014/main" id="{02C62081-8790-47BE-A4E2-9D50B0F144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5980" y="457088"/>
            <a:ext cx="10520039" cy="594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1812: Napoleon's Final Invasion">
            <a:hlinkClick r:id="" action="ppaction://media"/>
            <a:extLst>
              <a:ext uri="{FF2B5EF4-FFF2-40B4-BE49-F238E27FC236}">
                <a16:creationId xmlns:a16="http://schemas.microsoft.com/office/drawing/2014/main" id="{30F4367E-D576-4D6A-90FE-D4600EC751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0369" y="482168"/>
            <a:ext cx="10431262" cy="58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389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6386" name="Picture 2" descr="MoshkovVI SrazhLeypcigomGRM.jpg">
            <a:extLst>
              <a:ext uri="{FF2B5EF4-FFF2-40B4-BE49-F238E27FC236}">
                <a16:creationId xmlns:a16="http://schemas.microsoft.com/office/drawing/2014/main" id="{8C3051F5-2CB4-48B0-BA79-A301837496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74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6391" name="Rectangle 76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9A386-B69B-4180-93BB-CD1AAFDF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War of the SIXTH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1D4E-D09A-410B-9630-B14035742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After the Russian defeat, Russia, Prussia, Austria, Sweden, Russia, Great Britain, Spain, and Portugal decided to ally against Napoleon </a:t>
            </a:r>
            <a:r>
              <a:rPr lang="en-US" b="1" i="1" u="sng" dirty="0"/>
              <a:t>AGAIN</a:t>
            </a:r>
          </a:p>
          <a:p>
            <a:r>
              <a:rPr lang="en-US" b="1" u="sng" dirty="0"/>
              <a:t>Napoleon suffered defeat in battle at Leipzig </a:t>
            </a:r>
            <a:r>
              <a:rPr lang="en-US" dirty="0"/>
              <a:t>(where 90,000 men lost their lives on all sides). </a:t>
            </a:r>
            <a:r>
              <a:rPr lang="en-US" b="1" u="sng" dirty="0"/>
              <a:t>This was the largest battle of the Napoleonic Wars and was Napoleon’s first defeat in battle</a:t>
            </a:r>
          </a:p>
          <a:p>
            <a:r>
              <a:rPr lang="en-US" b="1" u="sng" dirty="0"/>
              <a:t>After the battle the coalition invaded France in 1814</a:t>
            </a:r>
          </a:p>
        </p:txBody>
      </p:sp>
    </p:spTree>
    <p:extLst>
      <p:ext uri="{BB962C8B-B14F-4D97-AF65-F5344CB8AC3E}">
        <p14:creationId xmlns:p14="http://schemas.microsoft.com/office/powerpoint/2010/main" val="780678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5851415-CF4E-4C41-9E36-04E444B51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EA2D33E-BAA2-467B-80B0-8887D9A9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B9AE6-AA3E-4DF3-A811-936FEF8F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Exiled to Elba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B516B89-DEA0-4832-8C56-F048168D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7412" name="Picture 4" descr="https://upload.wikimedia.org/wikipedia/commons/thumb/5/53/Napoleon%27s_exile_to_Elba3.jpg/800px-Napoleon%27s_exile_to_Elba3.jpg">
            <a:extLst>
              <a:ext uri="{FF2B5EF4-FFF2-40B4-BE49-F238E27FC236}">
                <a16:creationId xmlns:a16="http://schemas.microsoft.com/office/drawing/2014/main" id="{630A51E3-BC3F-4C09-98CE-9C20E82D9A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01"/>
          <a:stretch/>
        </p:blipFill>
        <p:spPr bwMode="auto">
          <a:xfrm>
            <a:off x="755158" y="728799"/>
            <a:ext cx="7547037" cy="54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1BF807-B80A-4D34-9D26-E3C59DCBC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b="1" u="sng" dirty="0"/>
              <a:t>Napoleon was surrounded and in April 1814 he abdicated his throne and was exiled on the Island of Elba, off the coast of Tuscany</a:t>
            </a:r>
          </a:p>
          <a:p>
            <a:r>
              <a:rPr lang="en-US" dirty="0"/>
              <a:t>In the first few months on Elba he created a small navy and army, developed the iron mines, oversaw the construction of new roads, issued decrees on modern agricultural methods, and overhauled the island's legal and educational system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067C508-2065-42E3-98D2-F3A9B8339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04CC01-6BA5-4DA5-9432-2A6FC182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Napoleon Bonaparte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7254E-EBF5-40F0-B4E4-CFF7F7C4C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dirty="0"/>
              <a:t>Napoleon Bonaparte </a:t>
            </a:r>
            <a:r>
              <a:rPr lang="en-US" dirty="0"/>
              <a:t>was descended from Italian nobility and </a:t>
            </a:r>
            <a:r>
              <a:rPr lang="en-US" b="1" u="sng" dirty="0"/>
              <a:t>grew up in Corsica</a:t>
            </a:r>
            <a:r>
              <a:rPr lang="en-US" dirty="0"/>
              <a:t>, an island off the coast of Southern France and Northern Italy</a:t>
            </a:r>
          </a:p>
          <a:p>
            <a:r>
              <a:rPr lang="en-US" dirty="0"/>
              <a:t>His father had been the Corsican representative to the French Court and Napoleon was born the same year that Corsica became a French possession (1769)</a:t>
            </a:r>
          </a:p>
          <a:p>
            <a:r>
              <a:rPr lang="en-US" dirty="0"/>
              <a:t>His first languages were Corsican and Italian and </a:t>
            </a:r>
            <a:r>
              <a:rPr lang="en-US" b="1" u="sng" dirty="0"/>
              <a:t>he spoke French with a distinctive Corsican accent</a:t>
            </a:r>
          </a:p>
          <a:p>
            <a:r>
              <a:rPr lang="en-US" dirty="0"/>
              <a:t>In 1784 </a:t>
            </a:r>
            <a:r>
              <a:rPr lang="en-US" b="1" u="sng" dirty="0"/>
              <a:t>he was admitted to the French Military Academy </a:t>
            </a:r>
            <a:r>
              <a:rPr lang="en-US" dirty="0"/>
              <a:t>in Paris where he specialized as an artillery officer</a:t>
            </a:r>
          </a:p>
        </p:txBody>
      </p:sp>
      <p:pic>
        <p:nvPicPr>
          <p:cNvPr id="2050" name="Picture 2" descr="A three-quarter-length depiction of Bonaparte, with black tunic and leather gloves, holding a standard and sword, turning backwards to look at his troops">
            <a:extLst>
              <a:ext uri="{FF2B5EF4-FFF2-40B4-BE49-F238E27FC236}">
                <a16:creationId xmlns:a16="http://schemas.microsoft.com/office/drawing/2014/main" id="{5A007FAA-9358-4074-AC5E-C55A8FCDF2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444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66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9458" name="Picture 2" descr="A group of men in military uniform and formal clothes stand to the left, looking towards a single man in a greatcoat and bicorne hat stood by the rail of a ship looking out to sea">
            <a:extLst>
              <a:ext uri="{FF2B5EF4-FFF2-40B4-BE49-F238E27FC236}">
                <a16:creationId xmlns:a16="http://schemas.microsoft.com/office/drawing/2014/main" id="{7BB9B3D4-A551-4226-A7AF-E816FAC29A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8" r="-1" b="3544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B61AE-3FC7-4B0E-9B6C-46BE6AC6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The Hundred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2B264-CA77-4CEA-AD6A-FE840EA8A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u="sng" dirty="0"/>
              <a:t>Napoleon escaped from Elba in February 1815 with 700 men and managed to re-takeover France</a:t>
            </a:r>
          </a:p>
          <a:p>
            <a:r>
              <a:rPr lang="en-US" dirty="0"/>
              <a:t>When met with the French army he declared:  "Here I am. Kill your Emperor, if you wish“ The troops put down their weapons and joined him</a:t>
            </a:r>
          </a:p>
          <a:p>
            <a:r>
              <a:rPr lang="en-US" dirty="0"/>
              <a:t>For one hundred days, he was emperor again and sought to reconquer his empire</a:t>
            </a:r>
          </a:p>
        </p:txBody>
      </p:sp>
    </p:spTree>
    <p:extLst>
      <p:ext uri="{BB962C8B-B14F-4D97-AF65-F5344CB8AC3E}">
        <p14:creationId xmlns:p14="http://schemas.microsoft.com/office/powerpoint/2010/main" val="313201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8434" name="Picture 2" descr="Battle of Waterloo 1815.PNG">
            <a:extLst>
              <a:ext uri="{FF2B5EF4-FFF2-40B4-BE49-F238E27FC236}">
                <a16:creationId xmlns:a16="http://schemas.microsoft.com/office/drawing/2014/main" id="{71B5F059-E54E-4BC2-A809-B53A33DE58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r="16296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A6503-81EE-4ABA-A4EA-74E3B63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Waterloo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E6977-DF3D-4154-ADCD-5135B3F8C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dirty="0"/>
              <a:t>Napoleon’s army was finally destroyed for good at the Battle of Waterloo on June 18, 1815</a:t>
            </a:r>
          </a:p>
          <a:p>
            <a:r>
              <a:rPr lang="en-US" b="1" u="sng" dirty="0"/>
              <a:t>The Seventh Coalition led by the British Duke of Wellington and the Prussian Prince of </a:t>
            </a:r>
            <a:r>
              <a:rPr lang="en-US" b="1" u="sng" dirty="0" err="1"/>
              <a:t>Wahlstatt</a:t>
            </a:r>
            <a:endParaRPr lang="en-US" b="1" u="sng" dirty="0"/>
          </a:p>
          <a:p>
            <a:r>
              <a:rPr lang="en-US" dirty="0"/>
              <a:t>This battle became semi-legendary and permanently ended Napoleon’s ambitions</a:t>
            </a:r>
          </a:p>
        </p:txBody>
      </p:sp>
    </p:spTree>
    <p:extLst>
      <p:ext uri="{BB962C8B-B14F-4D97-AF65-F5344CB8AC3E}">
        <p14:creationId xmlns:p14="http://schemas.microsoft.com/office/powerpoint/2010/main" val="382564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s://upload.wikimedia.org/wikipedia/commons/7/71/Napoleon_sainthelene.jpg">
            <a:extLst>
              <a:ext uri="{FF2B5EF4-FFF2-40B4-BE49-F238E27FC236}">
                <a16:creationId xmlns:a16="http://schemas.microsoft.com/office/drawing/2014/main" id="{2EBB5430-E2D4-4B85-9CA0-C2594AD50F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129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D5E6FB-E15A-450D-BEC8-B4BA1171F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Exile to St. Helena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BCF8A-9D4A-45B3-AEEB-E933D63F4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dirty="0"/>
              <a:t>The British kept Napoleon on the island of Saint Helena in the Atlantic Ocean, 1,162 miles from the west coast of Africa</a:t>
            </a:r>
          </a:p>
          <a:p>
            <a:r>
              <a:rPr lang="en-US" dirty="0"/>
              <a:t>They even stationed a military garrison on Ascension Island to ensure that, if Napoleon escaped Helena, he would not be able to reach Europe</a:t>
            </a:r>
          </a:p>
          <a:p>
            <a:r>
              <a:rPr lang="en-US" dirty="0"/>
              <a:t>He died May 5, 1821</a:t>
            </a:r>
          </a:p>
        </p:txBody>
      </p:sp>
    </p:spTree>
    <p:extLst>
      <p:ext uri="{BB962C8B-B14F-4D97-AF65-F5344CB8AC3E}">
        <p14:creationId xmlns:p14="http://schemas.microsoft.com/office/powerpoint/2010/main" val="32492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https://upload.wikimedia.org/wikipedia/commons/thumb/a/ac/Europe_1815_map_en.png/1024px-Europe_1815_map_en.png">
            <a:extLst>
              <a:ext uri="{FF2B5EF4-FFF2-40B4-BE49-F238E27FC236}">
                <a16:creationId xmlns:a16="http://schemas.microsoft.com/office/drawing/2014/main" id="{03ECB9BD-6C9A-49E9-AE24-8204D79A59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866" b="18360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07F8E-D643-4585-9E12-B994BCDB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Congress of Vienna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3EE93-EA36-4FAD-A0E4-F5D705D8C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Met between November 1814 and June 1815 and chaired by Klemens von Metternich</a:t>
            </a:r>
          </a:p>
          <a:p>
            <a:r>
              <a:rPr lang="en-US" b="1" u="sng" dirty="0"/>
              <a:t>The Congress’s goal was European peace and stability</a:t>
            </a:r>
          </a:p>
          <a:p>
            <a:r>
              <a:rPr lang="en-US" b="1" u="sng" dirty="0"/>
              <a:t>It changed European diplomacy and provided a framework for how Europe was supposed to “work” that would exist until World War One</a:t>
            </a:r>
          </a:p>
        </p:txBody>
      </p:sp>
    </p:spTree>
    <p:extLst>
      <p:ext uri="{BB962C8B-B14F-4D97-AF65-F5344CB8AC3E}">
        <p14:creationId xmlns:p14="http://schemas.microsoft.com/office/powerpoint/2010/main" val="330130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History vs. Napoleon Bonaparte - Alex Gendler">
            <a:hlinkClick r:id="" action="ppaction://media"/>
            <a:extLst>
              <a:ext uri="{FF2B5EF4-FFF2-40B4-BE49-F238E27FC236}">
                <a16:creationId xmlns:a16="http://schemas.microsoft.com/office/drawing/2014/main" id="{DE30C09A-749B-40A4-9EAC-AAA85B4761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4722" y="512878"/>
            <a:ext cx="10322556" cy="58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F29F844-713A-4FCF-AAE0-F600375E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5EC574-A302-4180-8E31-8B5448B8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3844D-336E-437E-A6BF-8EB51552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Napoleon Bonaparte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026" name="Picture 2" descr="Person on a horse looks towards a giant statue of a head in the desert, with a blue sky">
            <a:extLst>
              <a:ext uri="{FF2B5EF4-FFF2-40B4-BE49-F238E27FC236}">
                <a16:creationId xmlns:a16="http://schemas.microsoft.com/office/drawing/2014/main" id="{6BE9F82A-BF28-4396-8627-5E8AFB3C45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" y="1280888"/>
            <a:ext cx="7237877" cy="43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F6272-C958-4735-9E66-D1C494CB8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the French Revolution he organized Jacobin clubs in Corsica</a:t>
            </a:r>
          </a:p>
          <a:p>
            <a:r>
              <a:rPr lang="en-US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a Royalist insurrection in 1795, Napoleon reached sudden fame when he extinguished the enemy with “a whiff of grapeshot”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Directory, the government at the time, used his popularity for their own benefit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the Directory’s blessing Napoleon began his conquests of Malta, Egypt, and Italy.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Napoleon's Bloodless Coup | History">
            <a:hlinkClick r:id="" action="ppaction://media"/>
            <a:extLst>
              <a:ext uri="{FF2B5EF4-FFF2-40B4-BE49-F238E27FC236}">
                <a16:creationId xmlns:a16="http://schemas.microsoft.com/office/drawing/2014/main" id="{38991B84-9672-45C1-8631-AF88C5BD6A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3635" y="512263"/>
            <a:ext cx="10324730" cy="58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FAFDD-9B0E-406D-92C1-22CAE149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First Consul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00E6-CEFF-4657-BBB7-B52E1D183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While being absent in Egypt and the Middle East, France lost of series of battles called the War of the Second Coalition</a:t>
            </a:r>
          </a:p>
          <a:p>
            <a:r>
              <a:rPr lang="en-US" b="1" u="sng" dirty="0"/>
              <a:t>Napoleon returned to France and within three months had overthrown the government on November 9, 1799 (the 18 Brumaire).</a:t>
            </a:r>
          </a:p>
          <a:p>
            <a:r>
              <a:rPr lang="en-US" dirty="0"/>
              <a:t>He named himself First Consul, a position that was supposed to be held for ten years.</a:t>
            </a:r>
          </a:p>
          <a:p>
            <a:r>
              <a:rPr lang="en-US" b="1" u="sng" dirty="0"/>
              <a:t>The political system he established was essentially a dictatorship.</a:t>
            </a:r>
          </a:p>
          <a:p>
            <a:r>
              <a:rPr lang="en-US" dirty="0"/>
              <a:t>After an audacious campaign in which he and his troops crossed over the Alps, Napoleon’s France won the War of the Second Coalition with the Treaty on </a:t>
            </a:r>
            <a:r>
              <a:rPr lang="en-US" dirty="0" err="1"/>
              <a:t>Lunéville</a:t>
            </a:r>
            <a:r>
              <a:rPr lang="en-US" dirty="0"/>
              <a:t> in 1801.</a:t>
            </a:r>
          </a:p>
        </p:txBody>
      </p:sp>
      <p:pic>
        <p:nvPicPr>
          <p:cNvPr id="1026" name="Picture 2" descr="Bonaparte in a simple general uniform in the middle of a scrum of red-robbed members of the Council of Five Hundred">
            <a:extLst>
              <a:ext uri="{FF2B5EF4-FFF2-40B4-BE49-F238E27FC236}">
                <a16:creationId xmlns:a16="http://schemas.microsoft.com/office/drawing/2014/main" id="{EB35EE3F-79B2-43B2-90B1-4465D9D252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r="23409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3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F29F844-713A-4FCF-AAE0-F600375E7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5EC574-A302-4180-8E31-8B5448B8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7BCE-31F6-4FEC-9D6E-1EA3A7F2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Coronation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3074" name="Picture 2" descr="Colored painting depicting Napoleon crowning his wife inside of a cathedral">
            <a:extLst>
              <a:ext uri="{FF2B5EF4-FFF2-40B4-BE49-F238E27FC236}">
                <a16:creationId xmlns:a16="http://schemas.microsoft.com/office/drawing/2014/main" id="{2D8C360F-3A2C-4DF3-9E60-C0BD6295130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1" y="1163273"/>
            <a:ext cx="7237877" cy="45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5D028-A847-4796-88F5-3D869CA31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Napoleon and his government held another election, this time for the position of Emperor of France.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won with 99% of the vote.</a:t>
            </a:r>
          </a:p>
          <a:p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December 2, 1804 Napoleon and his wife Josephine were crowned as Emperor and Empress.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5122" name="Picture 2" descr="https://upload.wikimedia.org/wikipedia/commons/thumb/2/28/Ingres%2C_Napoleon_on_his_Imperial_throne.jpg/800px-Ingres%2C_Napoleon_on_his_Imperial_throne.jpg">
            <a:extLst>
              <a:ext uri="{FF2B5EF4-FFF2-40B4-BE49-F238E27FC236}">
                <a16:creationId xmlns:a16="http://schemas.microsoft.com/office/drawing/2014/main" id="{8C162936-79DE-43E7-90C6-FD89558178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44"/>
          <a:stretch/>
        </p:blipFill>
        <p:spPr bwMode="auto">
          <a:xfrm>
            <a:off x="190846" y="237744"/>
            <a:ext cx="4040033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DFE30F4-8284-432A-B7D0-0FAA2FDA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0879" y="237744"/>
            <a:ext cx="7711563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D1299-DA06-4A33-B2CB-6208DBBD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First French Empire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5FDAE-6741-4E1A-AFA8-33C3C9169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192" y="2386584"/>
            <a:ext cx="6280826" cy="36484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dirty="0"/>
              <a:t>Napoleon set out to expand French influence and conquer France’s enemies</a:t>
            </a:r>
          </a:p>
          <a:p>
            <a:r>
              <a:rPr lang="en-US" dirty="0"/>
              <a:t>He was exceedingly popular. A contemporary stated that the people supported him whole-heartedly: “people believed quite sincerely that Bonaparte, whether as consul or emperor, would exert his authority and save [them] from the perils of anarchy.”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E3F933-FC69-4374-A35F-CF403653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494" y="374904"/>
            <a:ext cx="744064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9856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151" name="Rectangle 138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148" name="Picture 4" descr="https://upload.wikimedia.org/wikipedia/commons/thumb/5/56/Austerlitz-baron-Pascal.jpg/1280px-Austerlitz-baron-Pascal.jpg">
            <a:extLst>
              <a:ext uri="{FF2B5EF4-FFF2-40B4-BE49-F238E27FC236}">
                <a16:creationId xmlns:a16="http://schemas.microsoft.com/office/drawing/2014/main" id="{B829D1D1-C578-4A65-9D5E-3C5A4A29F4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1" b="-1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140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153" name="Rectangle 142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F4AA4-42A8-43F6-B8A9-B75BEC7E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1" y="1352277"/>
            <a:ext cx="46334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The War of the Third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9DB9-3EA9-4F79-AFCC-942271E36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In 1805, fearful of Napoleon’s rise to power, </a:t>
            </a:r>
            <a:r>
              <a:rPr lang="en-US" b="1" u="sng" dirty="0"/>
              <a:t>Britain, Austria </a:t>
            </a:r>
            <a:r>
              <a:rPr lang="en-US" dirty="0"/>
              <a:t>(who had already been beaten twice by Napoleon) </a:t>
            </a:r>
            <a:r>
              <a:rPr lang="en-US" b="1" u="sng" dirty="0"/>
              <a:t>and Sweden signed a treaty and established the Third Coalition</a:t>
            </a:r>
          </a:p>
          <a:p>
            <a:r>
              <a:rPr lang="en-US" dirty="0"/>
              <a:t>In response</a:t>
            </a:r>
            <a:r>
              <a:rPr lang="en-US" b="1" u="sng" dirty="0"/>
              <a:t>, Napoleon planned an invasion of Britain </a:t>
            </a:r>
            <a:r>
              <a:rPr lang="en-US" dirty="0"/>
              <a:t>(which never actually happened). In order to do so, Napoleon set about attempting to lure the Royal Navy away from the English Channel</a:t>
            </a:r>
          </a:p>
        </p:txBody>
      </p:sp>
    </p:spTree>
    <p:extLst>
      <p:ext uri="{BB962C8B-B14F-4D97-AF65-F5344CB8AC3E}">
        <p14:creationId xmlns:p14="http://schemas.microsoft.com/office/powerpoint/2010/main" val="1047500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9B5FF42-B17C-4F11-B93E-AF59A0B6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D35415-1A65-4CA4-B8D6-E2A513C0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upload.wikimedia.org/wikipedia/commons/thumb/7/72/HoratioNelson1.jpg/800px-HoratioNelson1.jpg">
            <a:extLst>
              <a:ext uri="{FF2B5EF4-FFF2-40B4-BE49-F238E27FC236}">
                <a16:creationId xmlns:a16="http://schemas.microsoft.com/office/drawing/2014/main" id="{CD95F79A-C2C4-4666-B431-7D4280C108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251"/>
          <a:stretch/>
        </p:blipFill>
        <p:spPr bwMode="auto">
          <a:xfrm>
            <a:off x="727654" y="727628"/>
            <a:ext cx="5367165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F1B9A-C30D-4DEC-84BC-8D5E0EFE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Trafalgar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E518-FCBF-4FBF-BF2C-524F3235A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Britain’s navy was the greatest in the world</a:t>
            </a:r>
          </a:p>
          <a:p>
            <a:r>
              <a:rPr lang="en-US" b="1" u="sng" dirty="0"/>
              <a:t>On October 21, 1805 Napoleon’s navy engaged with the British Navy, led by Admiral Horatio Nelson on the </a:t>
            </a:r>
            <a:r>
              <a:rPr lang="en-US" b="1" i="1" u="sng" dirty="0"/>
              <a:t>HMS Victory</a:t>
            </a:r>
            <a:endParaRPr lang="en-US" b="1" u="sng" dirty="0"/>
          </a:p>
          <a:p>
            <a:r>
              <a:rPr lang="en-US" b="1" u="sng" dirty="0"/>
              <a:t>The battle took place off the coast of Cape Trafalgar, Spain and solidified Britain’s naval supremacy</a:t>
            </a:r>
          </a:p>
          <a:p>
            <a:r>
              <a:rPr lang="en-US" dirty="0"/>
              <a:t>During the battle, Nelson was shot and killed but not before he stated his most famous line: “England expects that every man will do his duty.”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5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1246</Words>
  <Application>Microsoft Office PowerPoint</Application>
  <PresentationFormat>Widescreen</PresentationFormat>
  <Paragraphs>85</Paragraphs>
  <Slides>24</Slides>
  <Notes>0</Notes>
  <HiddenSlides>1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Garamond</vt:lpstr>
      <vt:lpstr>Savon</vt:lpstr>
      <vt:lpstr>The Napoleonic Wars</vt:lpstr>
      <vt:lpstr>Napoleon Bonaparte</vt:lpstr>
      <vt:lpstr>Napoleon Bonaparte</vt:lpstr>
      <vt:lpstr>PowerPoint Presentation</vt:lpstr>
      <vt:lpstr>First Consul</vt:lpstr>
      <vt:lpstr>Coronation</vt:lpstr>
      <vt:lpstr>The First French Empire</vt:lpstr>
      <vt:lpstr>The War of the Third Coalition</vt:lpstr>
      <vt:lpstr>Trafalgar</vt:lpstr>
      <vt:lpstr>France Triumphant</vt:lpstr>
      <vt:lpstr>The War of the Fourth Coalition</vt:lpstr>
      <vt:lpstr>The Peninsular Wars</vt:lpstr>
      <vt:lpstr>Napoleon’s Empire</vt:lpstr>
      <vt:lpstr>British Intervention</vt:lpstr>
      <vt:lpstr>The Invasion of Russia</vt:lpstr>
      <vt:lpstr>PowerPoint Presentation</vt:lpstr>
      <vt:lpstr>PowerPoint Presentation</vt:lpstr>
      <vt:lpstr>War of the SIXTH Coalition</vt:lpstr>
      <vt:lpstr>Exiled to Elba</vt:lpstr>
      <vt:lpstr>The Hundred Days</vt:lpstr>
      <vt:lpstr>Waterloo</vt:lpstr>
      <vt:lpstr>Exile to St. Helena</vt:lpstr>
      <vt:lpstr>The Congress of Vienna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Napoleonic Wars</dc:title>
  <dc:creator>Caitlyn Cushing</dc:creator>
  <cp:lastModifiedBy>Caitlin Cushing</cp:lastModifiedBy>
  <cp:revision>22</cp:revision>
  <cp:lastPrinted>2018-11-06T12:18:38Z</cp:lastPrinted>
  <dcterms:created xsi:type="dcterms:W3CDTF">2018-11-05T20:31:02Z</dcterms:created>
  <dcterms:modified xsi:type="dcterms:W3CDTF">2021-10-28T18:57:43Z</dcterms:modified>
</cp:coreProperties>
</file>